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80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656105-0D4C-4B0C-97A4-180734DFA53E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06335E-D18D-490A-BE4D-322679B61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0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C6D5-D8C1-414F-B74E-35CB0023A58D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30CB-1327-4BE8-B95D-95B08E36F59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CF47-3061-405A-99A5-C13ED61B651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DFB4-8A98-452F-86D4-14C720AC48DC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34B2-D962-4EDF-BC5B-20094F7D4EE4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C21-4DCB-4510-821D-15A21BF8A6B5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4E12-5D96-43B5-848C-2194B2AAA73C}" type="datetime1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5E4A-BC61-40B6-BB35-2341ACDE4617}" type="datetime1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128C-8A7B-4BFF-9F4F-4AF178635DBF}" type="datetime1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165-0877-4191-B9EB-FB135541E6FB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5BE7-BEC1-4526-9F84-2473926EA868}" type="datetime1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8C8E3-E4C7-42E0-80C6-C212E6145AC0}" type="datetime1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066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Multiprocessors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Multiport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access conflicts are resolved by assigning fixed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priorities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each memory port.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port position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priority address: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will have priority over CPU 2, CPU 2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priority over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 3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CPU 4 will have the lowest priority.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of the multiport memory </a:t>
            </a:r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transfer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can be achieved because of the multiple paths between processors and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disadvantage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expensive memory control logic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cables and connectors. As a consequence, this interconnection structure is usually appropriate for systems with a small number of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Multiprocessors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multiprocessor system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interconnection of two or more CPUs with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input-output equipment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 "processor" in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 can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either a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processing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(CPU) or an input-output processor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IOP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one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more IOPs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(multiprocessor system)?Why?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classified as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instruction stream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stream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(MIMD)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Multicomputer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concurrent operations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Computers are interconnected with each other by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communication lines to form a computer network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network consists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autonomous computers that may or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each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multiprocessor system is controlled by one operating system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provides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between processors and all the components of the system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solution of a problem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 (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reliable system): 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 or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 part has a limited effect on the rest of the system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 system as parallel system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derives its high performance from the fact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computations can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 in parallel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one of two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ways:</a:t>
            </a: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jobs can be made to operate in parallel.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job can be partitioned into multiple parallel tasks. 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by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decomposing a program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executable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tasks. (two ways)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explicitly declare that certain tasks of the program be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executed in parallel. (done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to loading the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program) and (with help of OS).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(more efficient)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is to provide a compiler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multiprocessor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that can automatically detect parallelism in a user's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parallelizing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compiler?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Multiprocessors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Tightly coupled or Shared- Memory System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have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own local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(cache memory) 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global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(Shared memory)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all CPUs can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the CPUs by placing it in the common global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Loosely Coupled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or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Distributed-Memory System 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element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own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are tied together by a switching scheme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route information from one processor to another through a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message-passing scheme.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relay program and data to other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packets. 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Loosely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coupled systems are most efficient when the interaction between tasks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minimal.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ightly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coupled systems can tolerate a higher degree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interaction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tasks.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 Structures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that form a multiprocessor system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CPUs,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IOPs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input-output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emory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that may be partitioned into a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separate 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modules.</a:t>
            </a:r>
          </a:p>
          <a:p>
            <a:pPr algn="l"/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 between the components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paths that are available between the processors and memory in a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 transfer paths that are available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processing elements in a 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loosely coupled </a:t>
            </a:r>
            <a:r>
              <a:rPr lang="en-US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interconnection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forms: 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Time-shared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bus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Multiport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Crossbar switch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Multistage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switching network </a:t>
            </a:r>
            <a:endParaRPr 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Hypercube 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Shared Common Bus-a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 structure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number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processors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a common path to a memory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common-bus system is restricted to one transfer at a time.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either busy with internal operations or must be idle waiting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resolved by incorporating a bus controller that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priorities among the requesting units.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" r="5817"/>
          <a:stretch/>
        </p:blipFill>
        <p:spPr bwMode="auto">
          <a:xfrm>
            <a:off x="1406236" y="1371600"/>
            <a:ext cx="6407727" cy="322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4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Shared Common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Bus-a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dual bus structure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local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 to its own local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to one 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processors.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system bus controller links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bus to a common system bus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one processor can communicate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shared memory and other common resources through the system bus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given 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34" y="2724062"/>
            <a:ext cx="5317331" cy="35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3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4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Multiport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multiport memory system employs separate buses between each memory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each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processor bus consists of the address, data, and control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 required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communicate with memory.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182380"/>
            <a:ext cx="861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M. Morris Mano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“Computer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Architecture”--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Ahmed Salah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Hameed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2"/>
          <a:stretch/>
        </p:blipFill>
        <p:spPr bwMode="auto">
          <a:xfrm>
            <a:off x="2400300" y="2307094"/>
            <a:ext cx="4419600" cy="394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971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Multiprocessors </vt:lpstr>
      <vt:lpstr>Characteristics of Multiprocessors </vt:lpstr>
      <vt:lpstr>Multiprocessor and Multicomputer </vt:lpstr>
      <vt:lpstr>Multiprocessor system as parallel system</vt:lpstr>
      <vt:lpstr>Multiprocessors classification</vt:lpstr>
      <vt:lpstr>Interconnection Structures </vt:lpstr>
      <vt:lpstr>Time Shared Common Bus-a single bus structure </vt:lpstr>
      <vt:lpstr>Time Shared Common Bus-a dual bus structure </vt:lpstr>
      <vt:lpstr>Multiport Memory</vt:lpstr>
      <vt:lpstr>Multiport Memory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Multiprocessors</dc:title>
  <dc:creator>AHMED</dc:creator>
  <cp:lastModifiedBy>engineer</cp:lastModifiedBy>
  <cp:revision>69</cp:revision>
  <cp:lastPrinted>2016-12-26T21:14:51Z</cp:lastPrinted>
  <dcterms:created xsi:type="dcterms:W3CDTF">2006-08-16T00:00:00Z</dcterms:created>
  <dcterms:modified xsi:type="dcterms:W3CDTF">2018-11-12T09:19:55Z</dcterms:modified>
</cp:coreProperties>
</file>