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79" r:id="rId10"/>
    <p:sldId id="280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006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D656105-0D4C-4B0C-97A4-180734DFA53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06335E-D18D-490A-BE4D-322679B61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09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C6D5-D8C1-414F-B74E-35CB0023A58D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30CB-1327-4BE8-B95D-95B08E36F590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CF47-3061-405A-99A5-C13ED61B651C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DFB4-8A98-452F-86D4-14C720AC48DC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34B2-D962-4EDF-BC5B-20094F7D4EE4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9C21-4DCB-4510-821D-15A21BF8A6B5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4E12-5D96-43B5-848C-2194B2AAA73C}" type="datetime1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5E4A-BC61-40B6-BB35-2341ACDE4617}" type="datetime1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128C-8A7B-4BFF-9F4F-4AF178635DBF}" type="datetime1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65-0877-4191-B9EB-FB135541E6FB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5BE7-BEC1-4526-9F84-2473926EA868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8C8E3-E4C7-42E0-80C6-C212E6145AC0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0668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Multiprocessors 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5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Multiport Memory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 access conflicts are resolved by assigning fixed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priorities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each memory port.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port position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priority address: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will have priority over CPU 2, CPU 2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priority over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 3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CPU 4 will have the lowest priority.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advantage of the multiport memory </a:t>
            </a:r>
            <a:r>
              <a:rPr lang="en-US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transfer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can be achieved because of the multiple paths between processors and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disadvantage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requires expensive memory control logic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large number of cables and connectors. As a consequence, this interconnection structure is usually appropriate for systems with a small number of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processors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Multiprocessors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multiprocessor system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an interconnection of two or more CPUs with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input-output equipment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term "processor" in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multiprocessor can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either a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 processing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(CPU) or an input-output processor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IOP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single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one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more IOPs is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(multiprocessor system)?Why?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Multiprocessors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classified as 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instruction stream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stream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(MIMD)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systems.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7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Multiprocessor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Multicomputer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concurrent operations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Computers are interconnected with each other by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communication lines to form a computer network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network consists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 autonomous computers that may or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not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communicate with each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other.</a:t>
            </a:r>
          </a:p>
          <a:p>
            <a:pPr algn="just"/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multiprocessor system is controlled by one operating system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provides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 between processors and all the components of the system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cooperate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solution of a problem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Multiprocessing (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reliable system): a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failure or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error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one part has a limited effect on the rest of the system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4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Multiprocessor system as parallel system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derives its high performance from the fact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computations can 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proceed in parallel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one of two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ways:</a:t>
            </a:r>
          </a:p>
          <a:p>
            <a:pPr algn="just"/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independent jobs can be made to operate in parallel.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 job can be partitioned into multiple parallel tasks. </a:t>
            </a:r>
            <a:endParaRPr lang="en-US" sz="2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Improving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by 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decomposing a program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parallel executable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tasks. (two ways)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 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explicitly declare that certain tasks of the program be 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executed in parallel. (done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 to loading the 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program) and (with help of OS).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(more efficient)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 is to provide a compiler 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multiprocessor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 that can automatically detect parallelism in a user's 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program.</a:t>
            </a:r>
          </a:p>
          <a:p>
            <a:pPr algn="just"/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parallelizing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compiler?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Multiprocessors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Tightly coupled or Shared- Memory System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have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own local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 (cache memory)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global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 (Shared memory)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all CPUs can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shared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among the CPUs by placing it in the common global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memory.</a:t>
            </a:r>
          </a:p>
          <a:p>
            <a:pPr algn="l"/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Loosely Coupled</a:t>
            </a:r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or </a:t>
            </a:r>
            <a:r>
              <a:rPr lang="en-US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Distributed-Memory System </a:t>
            </a:r>
            <a:endParaRPr 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 element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own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processors are tied together by a switching scheme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route information from one processor to another through a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message-passing scheme.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processors relay program and data to other 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packets. </a:t>
            </a:r>
          </a:p>
          <a:p>
            <a:pPr algn="l"/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Loosely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coupled systems are most efficient when the interaction between tasks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minimal.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ightly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coupled systems can tolerate a higher degree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interaction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tasks.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Interconnection Structures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 that form a multiprocessor system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CPUs,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IOPs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connected 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input-output 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devices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emory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that may be partitioned into a 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separate 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modules.</a:t>
            </a:r>
          </a:p>
          <a:p>
            <a:pPr algn="l"/>
            <a:endParaRPr lang="en-US" sz="2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interconnection between the components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 on: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paths that are available between the processors and memory in a 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shared </a:t>
            </a: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 system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 transfer paths that are available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among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processing elements in a 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loosely coupled </a:t>
            </a: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interconnection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forms: 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Time-shared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bus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Multiport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 </a:t>
            </a:r>
            <a:endParaRPr lang="en-US" sz="2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Crossbar switch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Multistage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switching network </a:t>
            </a:r>
            <a:endParaRPr lang="en-US" sz="2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Hypercube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Shared Common Bus-a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 structure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number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processors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connected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a common path to a memory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single common-bus system is restricted to one transfer at a time.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either busy with internal operations or must be idle waiting for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bus.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Conflicts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be resolved by incorporating a bus controller that 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establishes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priorities among the requesting units.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5" r="5817"/>
          <a:stretch/>
        </p:blipFill>
        <p:spPr bwMode="auto">
          <a:xfrm>
            <a:off x="1406236" y="1371600"/>
            <a:ext cx="6407727" cy="3226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442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Shared Common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Bus-a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dual bus structure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local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connected to its own local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to one or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processors.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system bus controller links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bus to a common system bus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one processor can communicate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shared memory and other common resources through the system bus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given 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434" y="2724062"/>
            <a:ext cx="5317331" cy="352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39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Multiport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multiport memory system employs separate buses between each memory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each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 bus consists of the address, data, and control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lines required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communicate with memory.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2"/>
          <a:stretch/>
        </p:blipFill>
        <p:spPr bwMode="auto">
          <a:xfrm>
            <a:off x="2400300" y="2307094"/>
            <a:ext cx="4419600" cy="3941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55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971</Words>
  <Application>Microsoft Office PowerPoint</Application>
  <PresentationFormat>On-screen Show 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Multiprocessors </vt:lpstr>
      <vt:lpstr>Characteristics of Multiprocessors </vt:lpstr>
      <vt:lpstr>Multiprocessor and Multicomputer </vt:lpstr>
      <vt:lpstr>Multiprocessor system as parallel system</vt:lpstr>
      <vt:lpstr>Multiprocessors classification</vt:lpstr>
      <vt:lpstr>Interconnection Structures </vt:lpstr>
      <vt:lpstr>Time Shared Common Bus-a single bus structure </vt:lpstr>
      <vt:lpstr>Time Shared Common Bus-a dual bus structure </vt:lpstr>
      <vt:lpstr>Multiport Memory</vt:lpstr>
      <vt:lpstr>Multiport Memory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Multiprocessors</dc:title>
  <dc:creator>AHMED</dc:creator>
  <cp:lastModifiedBy>engineer</cp:lastModifiedBy>
  <cp:revision>69</cp:revision>
  <cp:lastPrinted>2016-12-26T21:14:51Z</cp:lastPrinted>
  <dcterms:created xsi:type="dcterms:W3CDTF">2006-08-16T00:00:00Z</dcterms:created>
  <dcterms:modified xsi:type="dcterms:W3CDTF">2018-11-12T09:19:55Z</dcterms:modified>
</cp:coreProperties>
</file>